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5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cdf7e83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cdf7e83c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54b5a16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54b5a16e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54b5a16e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54b5a16e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4b5a16e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4b5a16e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8cdf7e83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8cdf7e83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8cdf7e83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8cdf7e83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8cdf7e83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8cdf7e83c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738" y="257175"/>
            <a:ext cx="84772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636000" y="384225"/>
            <a:ext cx="6420000" cy="2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 b="1">
                <a:solidFill>
                  <a:schemeClr val="dk1"/>
                </a:solidFill>
              </a:rPr>
              <a:t> Istituto Professionale di Stato “Giuseppe Ravizza”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000" b="1">
                <a:solidFill>
                  <a:schemeClr val="dk1"/>
                </a:solidFill>
              </a:rPr>
              <a:t>Servizi per l’enogastronomia e per l’ospitalità alberghiera, Servizi commerciali e Servizi socio-sanitari</a:t>
            </a:r>
            <a:endParaRPr sz="1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000">
                <a:solidFill>
                  <a:schemeClr val="dk1"/>
                </a:solidFill>
              </a:rPr>
              <a:t>B.do Massimo D’Azeglio, 3 28100 Novara  </a:t>
            </a:r>
            <a:r>
              <a:rPr lang="it" sz="1000">
                <a:solidFill>
                  <a:schemeClr val="dk1"/>
                </a:solidFill>
                <a:highlight>
                  <a:srgbClr val="FFFFFF"/>
                </a:highlight>
              </a:rPr>
              <a:t>Telefono: 0321.627686 - 627790 Fax: 0321.31219 Email: norc01000l@istruzione.it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 b="1">
                <a:solidFill>
                  <a:schemeClr val="dk1"/>
                </a:solidFill>
              </a:rPr>
              <a:t>PERCORSO PER LE COMPETENZE TRASVERSALI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 b="1">
                <a:solidFill>
                  <a:schemeClr val="dk1"/>
                </a:solidFill>
              </a:rPr>
              <a:t>E PER L’ORIENTAMENTO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 b="1">
                <a:solidFill>
                  <a:schemeClr val="dk1"/>
                </a:solidFill>
              </a:rPr>
              <a:t>(PCTO EXPERIENCE)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701225" y="3470325"/>
            <a:ext cx="3086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>
                <a:solidFill>
                  <a:schemeClr val="dk1"/>
                </a:solidFill>
              </a:rPr>
              <a:t>Candidate: Mario Rossi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>
                <a:solidFill>
                  <a:schemeClr val="dk1"/>
                </a:solidFill>
              </a:rPr>
              <a:t>Class: 5^A/B Sala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>
                <a:solidFill>
                  <a:schemeClr val="dk1"/>
                </a:solidFill>
              </a:rPr>
              <a:t>School tutor: Mr / Ms ...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60475" y="4635350"/>
            <a:ext cx="30489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>
                <a:solidFill>
                  <a:schemeClr val="dk1"/>
                </a:solidFill>
              </a:rPr>
              <a:t>S.Y. 2020/2021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384475"/>
            <a:ext cx="8520600" cy="448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sz="2000" b="1" dirty="0" smtClean="0">
                <a:solidFill>
                  <a:schemeClr val="dk1"/>
                </a:solidFill>
              </a:rPr>
              <a:t>Stella Alpina Hotel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000" dirty="0" smtClean="0">
                <a:solidFill>
                  <a:srgbClr val="494949"/>
                </a:solidFill>
                <a:highlight>
                  <a:srgbClr val="FFFFFF"/>
                </a:highlight>
              </a:rPr>
              <a:t>Via Mercadante, 21- </a:t>
            </a:r>
            <a:r>
              <a:rPr lang="it" sz="1000" dirty="0">
                <a:solidFill>
                  <a:srgbClr val="494949"/>
                </a:solidFill>
                <a:highlight>
                  <a:srgbClr val="FFFFFF"/>
                </a:highlight>
              </a:rPr>
              <a:t>13245 - </a:t>
            </a:r>
            <a:r>
              <a:rPr lang="it" sz="1000" dirty="0" smtClean="0">
                <a:solidFill>
                  <a:srgbClr val="494949"/>
                </a:solidFill>
                <a:highlight>
                  <a:srgbClr val="FFFFFF"/>
                </a:highlight>
              </a:rPr>
              <a:t>Druogno</a:t>
            </a:r>
            <a:r>
              <a:rPr lang="it" sz="1000" dirty="0" smtClean="0">
                <a:solidFill>
                  <a:srgbClr val="494949"/>
                </a:solidFill>
                <a:highlight>
                  <a:srgbClr val="FFFFFF"/>
                </a:highlight>
              </a:rPr>
              <a:t> (</a:t>
            </a:r>
            <a:r>
              <a:rPr lang="it" sz="1000" dirty="0" smtClean="0">
                <a:solidFill>
                  <a:srgbClr val="494949"/>
                </a:solidFill>
                <a:highlight>
                  <a:srgbClr val="FFFFFF"/>
                </a:highlight>
              </a:rPr>
              <a:t>VB</a:t>
            </a:r>
            <a:r>
              <a:rPr lang="it" sz="1000" dirty="0" smtClean="0">
                <a:solidFill>
                  <a:srgbClr val="494949"/>
                </a:solidFill>
                <a:highlight>
                  <a:srgbClr val="FFFFFF"/>
                </a:highlight>
              </a:rPr>
              <a:t>)</a:t>
            </a:r>
            <a:endParaRPr sz="1000" dirty="0">
              <a:solidFill>
                <a:srgbClr val="49494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00" dirty="0">
              <a:solidFill>
                <a:srgbClr val="49494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00" dirty="0">
              <a:solidFill>
                <a:srgbClr val="49494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Dates: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" dirty="0">
                <a:solidFill>
                  <a:schemeClr val="dk1"/>
                </a:solidFill>
              </a:rPr>
              <a:t>18th February 2020 - 19th May 2020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dk1"/>
                </a:solidFill>
              </a:rPr>
              <a:t>Organisation: </a:t>
            </a:r>
            <a:r>
              <a:rPr lang="it" dirty="0">
                <a:solidFill>
                  <a:schemeClr val="dk1"/>
                </a:solidFill>
              </a:rPr>
              <a:t>restaurant / hotel / </a:t>
            </a:r>
            <a:r>
              <a:rPr lang="it" dirty="0" smtClean="0">
                <a:solidFill>
                  <a:schemeClr val="dk1"/>
                </a:solidFill>
              </a:rPr>
              <a:t>cafeteria /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dk1"/>
                </a:solidFill>
              </a:rPr>
              <a:t>c</a:t>
            </a:r>
            <a:r>
              <a:rPr lang="it" smtClean="0">
                <a:solidFill>
                  <a:schemeClr val="dk1"/>
                </a:solidFill>
              </a:rPr>
              <a:t>ocktail </a:t>
            </a:r>
            <a:r>
              <a:rPr lang="it" dirty="0" smtClean="0">
                <a:solidFill>
                  <a:schemeClr val="dk1"/>
                </a:solidFill>
              </a:rPr>
              <a:t>bar...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dk1"/>
                </a:solidFill>
              </a:rPr>
              <a:t>Role:</a:t>
            </a:r>
            <a:r>
              <a:rPr lang="it" dirty="0">
                <a:solidFill>
                  <a:schemeClr val="dk1"/>
                </a:solidFill>
              </a:rPr>
              <a:t> kitchen helper / commis /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dk1"/>
                </a:solidFill>
              </a:rPr>
              <a:t>waiter /barman…..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dk1"/>
                </a:solidFill>
              </a:rPr>
              <a:t>Supervisor: </a:t>
            </a:r>
            <a:r>
              <a:rPr lang="it" dirty="0" smtClean="0">
                <a:solidFill>
                  <a:schemeClr val="dk1"/>
                </a:solidFill>
              </a:rPr>
              <a:t>Mr/Ms…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100" dirty="0">
                <a:solidFill>
                  <a:schemeClr val="dk1"/>
                </a:solidFill>
              </a:rPr>
              <a:t/>
            </a:r>
            <a:br>
              <a:rPr lang="it" sz="1100" dirty="0">
                <a:solidFill>
                  <a:schemeClr val="dk1"/>
                </a:solidFill>
              </a:rPr>
            </a:br>
            <a:r>
              <a:rPr lang="it" sz="1100" dirty="0">
                <a:solidFill>
                  <a:schemeClr val="dk1"/>
                </a:solidFill>
              </a:rPr>
              <a:t> 	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it" sz="1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4349" y="1206625"/>
            <a:ext cx="3787950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332500"/>
            <a:ext cx="8520600" cy="45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u="sng" dirty="0" smtClean="0">
                <a:solidFill>
                  <a:srgbClr val="000000"/>
                </a:solidFill>
              </a:rPr>
              <a:t>TASKS, </a:t>
            </a:r>
            <a:r>
              <a:rPr lang="it" sz="2000" b="1" u="sng" dirty="0" smtClean="0">
                <a:solidFill>
                  <a:srgbClr val="000000"/>
                </a:solidFill>
              </a:rPr>
              <a:t>HARD </a:t>
            </a:r>
            <a:r>
              <a:rPr lang="it" sz="2000" b="1" u="sng" dirty="0" smtClean="0">
                <a:solidFill>
                  <a:srgbClr val="000000"/>
                </a:solidFill>
              </a:rPr>
              <a:t>AND </a:t>
            </a:r>
            <a:r>
              <a:rPr lang="it" sz="2000" b="1" u="sng" dirty="0">
                <a:solidFill>
                  <a:srgbClr val="000000"/>
                </a:solidFill>
              </a:rPr>
              <a:t>SOFT SKILLS</a:t>
            </a:r>
            <a:endParaRPr sz="2000" b="1" u="sng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</a:rPr>
              <a:t>               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</a:rPr>
              <a:t>                     </a:t>
            </a:r>
            <a:r>
              <a:rPr lang="it" b="1" dirty="0" smtClean="0">
                <a:solidFill>
                  <a:schemeClr val="dk1"/>
                </a:solidFill>
              </a:rPr>
              <a:t>TASKS</a:t>
            </a:r>
            <a:r>
              <a:rPr lang="it" b="1" dirty="0" smtClean="0">
                <a:solidFill>
                  <a:srgbClr val="000000"/>
                </a:solidFill>
              </a:rPr>
              <a:t>                                                  </a:t>
            </a:r>
            <a:r>
              <a:rPr lang="it" b="1" dirty="0">
                <a:solidFill>
                  <a:srgbClr val="000000"/>
                </a:solidFill>
              </a:rPr>
              <a:t>SKILLS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9" name="Google Shape;69;p15"/>
          <p:cNvSpPr/>
          <p:nvPr/>
        </p:nvSpPr>
        <p:spPr>
          <a:xfrm>
            <a:off x="737725" y="2171700"/>
            <a:ext cx="3314700" cy="2545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 dirty="0"/>
              <a:t>Preparatory </a:t>
            </a:r>
            <a:r>
              <a:rPr lang="it" u="sng" dirty="0" smtClean="0"/>
              <a:t>tasks</a:t>
            </a:r>
            <a:r>
              <a:rPr lang="it" u="sng" dirty="0" smtClean="0"/>
              <a:t>:</a:t>
            </a:r>
            <a:endParaRPr u="sng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mkfnod;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fnjdsbjkg;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jfk;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 dirty="0"/>
              <a:t>Internship </a:t>
            </a:r>
            <a:r>
              <a:rPr lang="it" u="sng" dirty="0" smtClean="0"/>
              <a:t>tasks: </a:t>
            </a:r>
            <a:endParaRPr u="sng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jvklbv;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cjkdshvjkd;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jkcdsbvk;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5"/>
          <p:cNvSpPr/>
          <p:nvPr/>
        </p:nvSpPr>
        <p:spPr>
          <a:xfrm>
            <a:off x="4821350" y="2208000"/>
            <a:ext cx="3543300" cy="2473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u="sng" dirty="0" smtClean="0"/>
              <a:t>Hard </a:t>
            </a:r>
            <a:r>
              <a:rPr lang="it-IT" u="sng" dirty="0" err="1" smtClean="0"/>
              <a:t>skills</a:t>
            </a:r>
            <a:r>
              <a:rPr lang="it-IT" u="sng" dirty="0" smtClean="0"/>
              <a:t>: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mkfnod</a:t>
            </a:r>
            <a:r>
              <a:rPr lang="it-IT" dirty="0" smtClean="0"/>
              <a:t>;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fnjdsbjkg</a:t>
            </a:r>
            <a:r>
              <a:rPr lang="it-IT" dirty="0" smtClean="0"/>
              <a:t>;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jfk</a:t>
            </a:r>
            <a:r>
              <a:rPr lang="it-IT" dirty="0" smtClean="0"/>
              <a:t>;</a:t>
            </a:r>
          </a:p>
          <a:p>
            <a:pPr lvl="0"/>
            <a:endParaRPr lang="it-IT" dirty="0" smtClean="0"/>
          </a:p>
          <a:p>
            <a:pPr lvl="0"/>
            <a:r>
              <a:rPr lang="it-IT" u="sng" dirty="0" smtClean="0"/>
              <a:t>Soft </a:t>
            </a:r>
            <a:r>
              <a:rPr lang="it-IT" u="sng" dirty="0" err="1" smtClean="0"/>
              <a:t>skills</a:t>
            </a:r>
            <a:r>
              <a:rPr lang="it-IT" u="sng" dirty="0" smtClean="0"/>
              <a:t>: 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jvklbv</a:t>
            </a:r>
            <a:r>
              <a:rPr lang="it-IT" dirty="0" smtClean="0"/>
              <a:t>;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cjkdshvjkd</a:t>
            </a:r>
            <a:r>
              <a:rPr lang="it-IT" dirty="0" smtClean="0"/>
              <a:t>;</a:t>
            </a:r>
          </a:p>
          <a:p>
            <a:pPr marL="457200" lvl="0" indent="-317500">
              <a:buSzPts val="1400"/>
              <a:buChar char="●"/>
            </a:pPr>
            <a:r>
              <a:rPr lang="it-IT" dirty="0" err="1" smtClean="0"/>
              <a:t>jkcdsbvk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4779825" y="1340425"/>
            <a:ext cx="4021200" cy="4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WEAKNESSES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613050" y="1340425"/>
            <a:ext cx="37200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/>
              <a:t>STRENGTHS</a:t>
            </a:r>
            <a:r>
              <a:rPr lang="it" sz="1800" b="1" u="sng"/>
              <a:t> </a:t>
            </a:r>
            <a:endParaRPr sz="1800" b="1" u="sng"/>
          </a:p>
        </p:txBody>
      </p:sp>
      <p:sp>
        <p:nvSpPr>
          <p:cNvPr id="77" name="Google Shape;77;p16"/>
          <p:cNvSpPr txBox="1"/>
          <p:nvPr/>
        </p:nvSpPr>
        <p:spPr>
          <a:xfrm>
            <a:off x="270175" y="374075"/>
            <a:ext cx="86451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u="sng">
                <a:solidFill>
                  <a:schemeClr val="dk1"/>
                </a:solidFill>
              </a:rPr>
              <a:t>STRENGTHS AND WEAKNESSES</a:t>
            </a:r>
            <a:endParaRPr sz="2000" b="1" u="sng">
              <a:solidFill>
                <a:schemeClr val="dk1"/>
              </a:solidFill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550800" y="1974375"/>
            <a:ext cx="3678300" cy="2265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 dirty="0"/>
              <a:t>Before the experience:</a:t>
            </a:r>
            <a:r>
              <a:rPr lang="it" dirty="0"/>
              <a:t> 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hjcskafkjHfjHag;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bcjkbkgb;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bjsbksdbksgfkd.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 dirty="0"/>
              <a:t>Following the experience:</a:t>
            </a:r>
            <a:endParaRPr u="sng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vjdkbdjhb&lt;shhk;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vnjdkgbkgbk;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dirty="0"/>
              <a:t>nkdsljlnhlera.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16"/>
          <p:cNvSpPr/>
          <p:nvPr/>
        </p:nvSpPr>
        <p:spPr>
          <a:xfrm>
            <a:off x="4779825" y="1974500"/>
            <a:ext cx="3803100" cy="2265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2354850" y="260275"/>
            <a:ext cx="40155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 b="1" u="sng">
                <a:solidFill>
                  <a:schemeClr val="dk1"/>
                </a:solidFill>
              </a:rPr>
              <a:t>ANALYSIS</a:t>
            </a:r>
            <a:endParaRPr sz="1800" b="1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805600" y="1090675"/>
            <a:ext cx="7523100" cy="3507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2354850" y="260275"/>
            <a:ext cx="40155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u="sng">
                <a:solidFill>
                  <a:schemeClr val="dk1"/>
                </a:solidFill>
              </a:rPr>
              <a:t>CONCLUSIONS</a:t>
            </a:r>
            <a:endParaRPr sz="1800" b="1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805600" y="1090675"/>
            <a:ext cx="7523100" cy="3507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2354850" y="260275"/>
            <a:ext cx="40155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1772350" y="2079150"/>
            <a:ext cx="58623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000" b="1">
                <a:solidFill>
                  <a:schemeClr val="dk1"/>
                </a:solidFill>
              </a:rPr>
              <a:t>THANK YOU FOR YOUR TIME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Presentazione su schermo (16:9)</PresentationFormat>
  <Paragraphs>67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Simple Light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Lucia Colombo</cp:lastModifiedBy>
  <cp:revision>8</cp:revision>
  <dcterms:modified xsi:type="dcterms:W3CDTF">2020-09-28T10:08:59Z</dcterms:modified>
</cp:coreProperties>
</file>